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355"/>
    <p:restoredTop sz="94697"/>
  </p:normalViewPr>
  <p:slideViewPr>
    <p:cSldViewPr snapToGrid="0" snapToObjects="1">
      <p:cViewPr varScale="1">
        <p:scale>
          <a:sx n="33" d="100"/>
          <a:sy n="33" d="100"/>
        </p:scale>
        <p:origin x="232" y="1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C8909-EA3A-2948-A1AE-01B05985D8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Jeopardy! Game Show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A5F59B-204C-6940-9F60-44CACB4686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Created by:</a:t>
            </a:r>
          </a:p>
          <a:p>
            <a:r>
              <a:rPr lang="en-US" dirty="0" err="1"/>
              <a:t>Laneal</a:t>
            </a:r>
            <a:r>
              <a:rPr lang="en-US" dirty="0"/>
              <a:t> Dickerson</a:t>
            </a:r>
          </a:p>
          <a:p>
            <a:r>
              <a:rPr lang="en-US" dirty="0"/>
              <a:t>&amp;</a:t>
            </a:r>
          </a:p>
          <a:p>
            <a:r>
              <a:rPr lang="en-US" dirty="0"/>
              <a:t>Donald </a:t>
            </a:r>
            <a:r>
              <a:rPr lang="en-US" dirty="0" err="1"/>
              <a:t>Sangweme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09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DD6D5F-5E3D-844B-84A9-7B161D5FC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57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926702-5427-7C42-8AB8-E4CB42353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AF46CA5-67AE-E94A-8554-E2D8021AA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80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3F8A558-6612-8249-86E5-252721B94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4857" y="0"/>
            <a:ext cx="5987143" cy="6858000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B6DD93D-E0D8-F54C-8079-0E2AF7FC7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32657"/>
            <a:ext cx="62048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404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DA16FC1-A59B-CC46-B9AD-381C43058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2A7EDD4-2042-9648-9700-E242D24DB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269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D12CF-DB0E-A945-9740-2352E3B6F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0A87A-D958-D74A-9275-D2E5C900FA5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We decided </a:t>
            </a:r>
            <a:r>
              <a:rPr lang="en-US" dirty="0"/>
              <a:t>to do this project because growing up my family and I spent a lot of time watching the game show jeopardy so I thought it would be pretty cool to try and recreate it through a website.</a:t>
            </a:r>
          </a:p>
        </p:txBody>
      </p:sp>
    </p:spTree>
    <p:extLst>
      <p:ext uri="{BB962C8B-B14F-4D97-AF65-F5344CB8AC3E}">
        <p14:creationId xmlns:p14="http://schemas.microsoft.com/office/powerpoint/2010/main" val="423992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88216-BABC-784E-8D3C-9F893A3DA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866F7-40D8-1E49-8F52-3779AA555A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We had a couple of problems while developing the website. To name a few, the leaderboards doesn’t work properly because of an issue with the cookies. When I tried to </a:t>
            </a:r>
            <a:r>
              <a:rPr lang="en-US" dirty="0" err="1"/>
              <a:t>unserialize</a:t>
            </a:r>
            <a:r>
              <a:rPr lang="en-US" dirty="0"/>
              <a:t> the cookie it gave me some weird string instead of the user’s name and score that I wanted. I plan to re-visit this problem so I can implement the leaderboard correctly.</a:t>
            </a:r>
          </a:p>
          <a:p>
            <a:r>
              <a:rPr lang="en-US" dirty="0"/>
              <a:t>Also had another problem where the browser wouldn’t refresh when I submit a form once, so I had to submit the form again which I believe I know how to fix but ran out of time.</a:t>
            </a:r>
          </a:p>
        </p:txBody>
      </p:sp>
    </p:spTree>
    <p:extLst>
      <p:ext uri="{BB962C8B-B14F-4D97-AF65-F5344CB8AC3E}">
        <p14:creationId xmlns:p14="http://schemas.microsoft.com/office/powerpoint/2010/main" val="2778459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FBA320D-B0BB-5142-8EE1-EC1A2C338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4299C6-3365-574E-BF46-EC0CC6C18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797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49125AE-5AB2-D148-B2D6-75B1F4E5D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4279EDD-D973-DC47-AB40-1150D6E21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22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A56EAA5-C7A9-7549-BBC7-A77D494D5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94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0099C11-686F-094A-B049-CE40560D5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ABAE97A-E279-724A-AE6A-C68FD7C0E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0"/>
            <a:ext cx="6096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34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363A910-5B10-564B-AA86-35FF9E4CD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7200" y="0"/>
            <a:ext cx="12649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938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758B3ED-E504-484D-BDC6-41AF4A954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83086" cy="6858000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5FEB2DD-DB10-7543-AE61-A034BC35D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542" y="0"/>
            <a:ext cx="61830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50564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271</TotalTime>
  <Words>159</Words>
  <Application>Microsoft Macintosh PowerPoint</Application>
  <PresentationFormat>Widescreen</PresentationFormat>
  <Paragraphs>10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 Cen MT</vt:lpstr>
      <vt:lpstr>Droplet</vt:lpstr>
      <vt:lpstr>Jeopardy! Game Show</vt:lpstr>
      <vt:lpstr>Motivation</vt:lpstr>
      <vt:lpstr>Problems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Jeopardy! Game Show</dc:title>
  <dc:creator>Laneal Canty Dickerson</dc:creator>
  <cp:lastModifiedBy>Laneal Canty Dickerson</cp:lastModifiedBy>
  <cp:revision>6</cp:revision>
  <dcterms:created xsi:type="dcterms:W3CDTF">2019-10-29T19:45:51Z</dcterms:created>
  <dcterms:modified xsi:type="dcterms:W3CDTF">2019-10-30T01:38:25Z</dcterms:modified>
</cp:coreProperties>
</file>

<file path=docProps/thumbnail.jpeg>
</file>